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6" d="100"/>
          <a:sy n="56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2019/7/7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-533591" y="-182060"/>
            <a:ext cx="7483576" cy="6796695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335" y="2973640"/>
            <a:ext cx="2400348" cy="310321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67" y="2508191"/>
            <a:ext cx="2426986" cy="3309526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-46018" y="6387242"/>
            <a:ext cx="7191460" cy="2791508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367820" y="6921937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８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６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火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6097" y="6431080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908" y="6379061"/>
            <a:ext cx="6326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セッション　フイ－　２７００円（税込）</a:t>
            </a:r>
            <a:endParaRPr lang="en-US" altLang="ja-JP" dirty="0" smtClean="0"/>
          </a:p>
          <a:p>
            <a:r>
              <a:rPr lang="ja-JP" altLang="en-US" dirty="0" smtClean="0"/>
              <a:t>リスナー　１０８０円（税別）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0425" y="7267586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1276" y="775554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276" y="7386725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１９：３０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1394" y="7059693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36169" y="5706219"/>
            <a:ext cx="3323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Eric</a:t>
            </a:r>
            <a:r>
              <a:rPr lang="ja-JP" altLang="en-US" sz="2000" b="1" dirty="0" smtClean="0"/>
              <a:t>　</a:t>
            </a:r>
            <a:r>
              <a:rPr lang="en-US" altLang="ja-JP" sz="2000" b="1" dirty="0" err="1" smtClean="0"/>
              <a:t>Revis</a:t>
            </a:r>
            <a:r>
              <a:rPr lang="ja-JP" altLang="en-US" sz="2000" b="1" dirty="0"/>
              <a:t>　</a:t>
            </a:r>
            <a:r>
              <a:rPr lang="ja-JP" altLang="en-US" sz="1400" b="1" dirty="0" smtClean="0"/>
              <a:t>現在ブラフォード・マル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サリス</a:t>
            </a:r>
            <a:r>
              <a:rPr kumimoji="1" lang="ja-JP" altLang="en-US" sz="1400" b="1" dirty="0" smtClean="0"/>
              <a:t>のレギュラーベーシストとして活躍。深みのあるアコーステｲｯクな、そして軽快にメロデックで明るいプレイはオリジナ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リテｲにあふれ特長的。グラミー賞を受賞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する最も才能あふれるミュージシャン</a:t>
            </a:r>
            <a:endParaRPr kumimoji="1"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691410" y="3331958"/>
            <a:ext cx="38126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Kris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Davis</a:t>
            </a:r>
            <a:r>
              <a:rPr lang="ja-JP" altLang="en-US" sz="1400" b="1" dirty="0" smtClean="0"/>
              <a:t>はカナダ・バンクーバー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生まれニューヨークのジャズシーン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で最も独創的で創造的音楽を提供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するアーテｲストと評価が高い。</a:t>
            </a:r>
            <a:r>
              <a:rPr lang="en-US" altLang="ja-JP" sz="1400" b="1" dirty="0" smtClean="0"/>
              <a:t>Paul</a:t>
            </a:r>
            <a:r>
              <a:rPr lang="ja-JP" altLang="en-US" sz="1400" b="1" dirty="0" smtClean="0"/>
              <a:t>　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Ｍｏｔｉａｎとも共演。今年のダウンビート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の投票でライジングスター・ピアノ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部門の第一位の女性ピアニスト</a:t>
            </a:r>
            <a:endParaRPr lang="en-US" altLang="ja-JP" sz="1400" b="1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109520" y="251520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進行役　トモぴょん（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tp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111170" y="5791658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FF00"/>
                </a:solidFill>
              </a:rPr>
              <a:t>池田正志</a:t>
            </a:r>
            <a:r>
              <a:rPr lang="en-US" altLang="ja-JP" sz="2000" b="1" dirty="0" smtClean="0">
                <a:solidFill>
                  <a:srgbClr val="FFFF00"/>
                </a:solidFill>
              </a:rPr>
              <a:t>(as)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284011" y="4162954"/>
            <a:ext cx="2884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ゲスト　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</a:rPr>
              <a:t>釜谷明　福永貴之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vo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　　　　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(org)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893144" y="6038628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矢藤健</a:t>
            </a:r>
            <a:r>
              <a:rPr lang="ja-JP" altLang="en-US" b="1" dirty="0" smtClean="0"/>
              <a:t>一郎</a:t>
            </a:r>
            <a:r>
              <a:rPr lang="en-US" altLang="ja-JP" b="1" dirty="0" smtClean="0"/>
              <a:t>(ds</a:t>
            </a:r>
            <a:r>
              <a:rPr lang="en-US" altLang="ja-JP" b="1" dirty="0"/>
              <a:t>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10951" y="5859361"/>
            <a:ext cx="180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吉川大介</a:t>
            </a:r>
            <a:r>
              <a:rPr lang="en-US" altLang="ja-JP" sz="2000" b="1" dirty="0" smtClean="0"/>
              <a:t>(b)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6345" y="5104346"/>
            <a:ext cx="375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朝倉由里（</a:t>
            </a:r>
            <a:r>
              <a:rPr lang="en-US" altLang="ja-JP" sz="2000" b="1" dirty="0">
                <a:solidFill>
                  <a:srgbClr val="FF0000"/>
                </a:solidFill>
              </a:rPr>
              <a:t>pf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）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4114" y="1960303"/>
            <a:ext cx="3136205" cy="3136205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48714" y="651630"/>
            <a:ext cx="893505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i="1" dirty="0" smtClean="0">
                <a:solidFill>
                  <a:srgbClr val="FF0000"/>
                </a:solidFill>
              </a:rPr>
              <a:t>矢藤健一郎セッション</a:t>
            </a:r>
            <a:endParaRPr lang="en-US" altLang="ja-JP" sz="5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sz="5400" b="1" i="1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r>
              <a:rPr lang="ja-JP" altLang="en-US" sz="5400" b="1" i="1" dirty="0" smtClean="0">
                <a:solidFill>
                  <a:schemeClr val="accent1">
                    <a:lumMod val="50000"/>
                  </a:schemeClr>
                </a:solidFill>
              </a:rPr>
              <a:t>　　　　　</a:t>
            </a:r>
            <a:endParaRPr lang="en-US" altLang="ja-JP" sz="5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sz="4000" b="1" i="1" dirty="0" smtClean="0">
                <a:solidFill>
                  <a:srgbClr val="FF0000"/>
                </a:solidFill>
              </a:rPr>
              <a:t>　　　　　　　</a:t>
            </a:r>
            <a:endParaRPr lang="en-US" altLang="ja-JP" sz="32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19301</TotalTime>
  <Words>62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213</cp:revision>
  <cp:lastPrinted>2017-08-19T06:40:53Z</cp:lastPrinted>
  <dcterms:created xsi:type="dcterms:W3CDTF">2016-10-19T08:19:49Z</dcterms:created>
  <dcterms:modified xsi:type="dcterms:W3CDTF">2019-07-07T12:07:25Z</dcterms:modified>
</cp:coreProperties>
</file>